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64" r:id="rId10"/>
    <p:sldId id="262" r:id="rId11"/>
    <p:sldId id="265" r:id="rId12"/>
    <p:sldId id="263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CFE"/>
    <a:srgbClr val="DBF6FE"/>
    <a:srgbClr val="6BC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53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1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0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6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76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9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7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3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7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7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7815E-F7B8-4E93-9F6C-89F6C3C8DBB8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7FF7-5919-41BF-8DD0-96FAEA1B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5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232726"/>
            <a:ext cx="8001000" cy="23876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Программное распознавание сигнала от поезда на сейсмограмме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320" y="4451740"/>
            <a:ext cx="8712679" cy="1655762"/>
          </a:xfrm>
        </p:spPr>
        <p:txBody>
          <a:bodyPr/>
          <a:lstStyle/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к.ф.-м.н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Марченков Алексей Юрьевич</a:t>
            </a:r>
          </a:p>
          <a:p>
            <a:pPr algn="l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Макаров Д.Д.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43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применения фильтра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(слабый шум)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56972"/>
            <a:ext cx="7886700" cy="388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3369363" y="5978474"/>
                <a:ext cx="2280753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𝑠𝑖𝑛𝑎𝑙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𝑠𝑖𝑔𝑛𝑎𝑙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0.82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363" y="5978474"/>
                <a:ext cx="2280753" cy="66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2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применения фильтра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средний 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шум)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09391"/>
            <a:ext cx="7886700" cy="398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3369363" y="5978474"/>
                <a:ext cx="2280753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𝑠𝑖𝑛𝑎𝑙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𝑠𝑖𝑔𝑛𝑎𝑙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85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363" y="5978474"/>
                <a:ext cx="2280753" cy="66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0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Срабатывание при сильном шуме (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землятр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сение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99141"/>
            <a:ext cx="7886700" cy="400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63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Одновременный анализ двух каналов сейсмической записи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39925"/>
            <a:ext cx="6413313" cy="3551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4240" y="3832860"/>
            <a:ext cx="165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 -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1963" y="2383295"/>
            <a:ext cx="210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Горизонтальная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Компонента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(Перпендикулярна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ходу поезда)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6780" y="5740335"/>
            <a:ext cx="204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Совпадают на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77%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6800" y="5740335"/>
            <a:ext cx="171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Корреляция 0.9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0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29396"/>
            <a:ext cx="7886700" cy="1026544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линейной функции двух компонент сигнала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utp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0682" y="2080435"/>
            <a:ext cx="7267545" cy="4087902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2" y="737107"/>
            <a:ext cx="7267545" cy="134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5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128017"/>
            <a:ext cx="7939278" cy="1130872"/>
          </a:xfrm>
        </p:spPr>
        <p:txBody>
          <a:bodyPr/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Входные данные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17" y="994354"/>
            <a:ext cx="7625302" cy="360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21" y="4690281"/>
            <a:ext cx="7844293" cy="200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66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Фурье – образ сигнала без поезда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15" y="1583257"/>
            <a:ext cx="5812403" cy="242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0" y="4039293"/>
            <a:ext cx="7886700" cy="244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0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Фурье – образ сигнала от поезда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3" y="4240355"/>
            <a:ext cx="7211834" cy="206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8" y="1836476"/>
            <a:ext cx="7696865" cy="236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02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фильтра при помощи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Функция потерь: 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/>
                      </a:rPr>
                      <m:t>𝐿</m:t>
                    </m:r>
                    <m:r>
                      <a:rPr lang="ru-RU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d>
                                              <m:dPr>
                                                <m:ctrlPr>
                                                  <a:rPr lang="ru-RU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𝐹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ru-RU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ru-RU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∗</m:t>
                                                </m:r>
                                                <m:r>
                                                  <a:rPr lang="ru-RU" i="1">
                                                    <a:latin typeface="Cambria Math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num>
                                      <m:den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ru-R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ru-RU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ru-RU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>
                            <a:latin typeface="Cambria Math"/>
                          </a:rPr>
                          <m:t> </m:t>
                        </m:r>
                      </m:e>
                      <m:sup>
                        <m:eqArr>
                          <m:eqArr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i="1">
                                <a:latin typeface="Cambria Math"/>
                              </a:rPr>
                              <m:t>2</m:t>
                            </m:r>
                          </m:e>
                          <m:e/>
                          <m:e/>
                        </m:eqArr>
                      </m:sup>
                    </m:sSup>
                  </m:oMath>
                </a14:m>
                <a:r>
                  <a:rPr lang="ru-RU" dirty="0"/>
                  <a:t>, где </a:t>
                </a:r>
                <a:r>
                  <a:rPr lang="en-US" dirty="0"/>
                  <a:t>x </a:t>
                </a:r>
                <a:r>
                  <a:rPr lang="ru-RU" dirty="0"/>
                  <a:t>– сигнал, </a:t>
                </a:r>
                <a:endParaRPr lang="en-US" dirty="0" smtClean="0"/>
              </a:p>
              <a:p>
                <a:r>
                  <a:rPr lang="en-US" dirty="0" smtClean="0"/>
                  <a:t>F </a:t>
                </a:r>
                <a:r>
                  <a:rPr lang="ru-RU" dirty="0"/>
                  <a:t>– </a:t>
                </a:r>
                <a:r>
                  <a:rPr lang="en-US" dirty="0" err="1"/>
                  <a:t>fft</a:t>
                </a:r>
                <a:r>
                  <a:rPr lang="ru-RU" dirty="0"/>
                  <a:t>, </a:t>
                </a:r>
                <a:endParaRPr lang="en-US" i="1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ru-RU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dirty="0"/>
                  <a:t> – </a:t>
                </a:r>
                <a:r>
                  <a:rPr lang="en-US" dirty="0" err="1"/>
                  <a:t>ifft</a:t>
                </a:r>
                <a:r>
                  <a:rPr lang="ru-RU" dirty="0"/>
                  <a:t>, </a:t>
                </a:r>
                <a:endParaRPr lang="en-US" dirty="0" smtClean="0"/>
              </a:p>
              <a:p>
                <a:r>
                  <a:rPr lang="en-US" dirty="0" smtClean="0"/>
                  <a:t>V </a:t>
                </a:r>
                <a:r>
                  <a:rPr lang="ru-RU" dirty="0"/>
                  <a:t>– переменная, которая по сути и есть фильтр, </a:t>
                </a:r>
                <a:endParaRPr lang="en-US" dirty="0" smtClean="0"/>
              </a:p>
              <a:p>
                <a:r>
                  <a:rPr lang="en-US" dirty="0" smtClean="0"/>
                  <a:t>Y</a:t>
                </a:r>
                <a:r>
                  <a:rPr lang="ru-RU" dirty="0" smtClean="0"/>
                  <a:t> </a:t>
                </a:r>
                <a:r>
                  <a:rPr lang="ru-RU" dirty="0"/>
                  <a:t>– указатель, равный 1, если рассматриваемый сигнал содержит поезд, и 0 в противном случае.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r="-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1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01282" cy="40262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обучения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918448"/>
            <a:ext cx="5330568" cy="28187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24754" y="2158433"/>
            <a:ext cx="269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Получившийся фильтр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576512" y="5143173"/>
            <a:ext cx="178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потерь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961699"/>
            <a:ext cx="5330569" cy="27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71827"/>
            <a:ext cx="78867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фильтра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1" y="678172"/>
            <a:ext cx="7781228" cy="1937084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41" y="3034394"/>
            <a:ext cx="3329941" cy="130289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3991"/>
            <a:ext cx="9143999" cy="16154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78172"/>
            <a:ext cx="1671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ft</a:t>
            </a:r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2005" y="678171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37397" y="3190662"/>
            <a:ext cx="684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ru-RU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-123040" y="2666970"/>
            <a:ext cx="152048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ifft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611470" y="2701081"/>
            <a:ext cx="5950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628650" y="2148840"/>
            <a:ext cx="2244090" cy="11506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470627" y="4050910"/>
            <a:ext cx="4809171" cy="1130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912" y="2948462"/>
            <a:ext cx="3144701" cy="141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Автоматическое нахождение участков записи с сигналом от поезда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29941"/>
            <a:ext cx="7886700" cy="41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применения фильтра на исходном сигнале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919519"/>
            <a:ext cx="7886700" cy="397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3369363" y="6014058"/>
                <a:ext cx="2280753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𝑠𝑖𝑛𝑎𝑙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𝑠𝑖𝑔𝑛𝑎𝑙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=0.38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363" y="6014058"/>
                <a:ext cx="2280753" cy="66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1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1857</TotalTime>
  <Words>115</Words>
  <Application>Microsoft Office PowerPoint</Application>
  <PresentationFormat>Экран (4:3)</PresentationFormat>
  <Paragraphs>39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Программное распознавание сигнала от поезда на сейсмограмме</vt:lpstr>
      <vt:lpstr>Входные данные</vt:lpstr>
      <vt:lpstr>Фурье – образ сигнала без поезда</vt:lpstr>
      <vt:lpstr>Фурье – образ сигнала от поезда</vt:lpstr>
      <vt:lpstr>Создание фильтра при помощи tensorflow.</vt:lpstr>
      <vt:lpstr>Результаты обучения</vt:lpstr>
      <vt:lpstr>Применение фильтра</vt:lpstr>
      <vt:lpstr>Автоматическое нахождение участков записи с сигналом от поезда</vt:lpstr>
      <vt:lpstr>Результат применения фильтра на исходном сигнале</vt:lpstr>
      <vt:lpstr>Результат применения фильтра (слабый шум)</vt:lpstr>
      <vt:lpstr>Результат применения фильтра (средний шум)</vt:lpstr>
      <vt:lpstr>Срабатывание при сильном шуме (землятрясение)</vt:lpstr>
      <vt:lpstr>Одновременный анализ двух каналов сейсмической записи</vt:lpstr>
      <vt:lpstr>Анализ линейной функции двух компонент сигнала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RePack by Diakov</cp:lastModifiedBy>
  <cp:revision>41</cp:revision>
  <dcterms:created xsi:type="dcterms:W3CDTF">2018-09-04T12:10:47Z</dcterms:created>
  <dcterms:modified xsi:type="dcterms:W3CDTF">2018-12-17T10:27:01Z</dcterms:modified>
</cp:coreProperties>
</file>